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9" r:id="rId2"/>
    <p:sldId id="260" r:id="rId3"/>
    <p:sldId id="261" r:id="rId4"/>
    <p:sldId id="262" r:id="rId5"/>
    <p:sldId id="263" r:id="rId6"/>
    <p:sldId id="274" r:id="rId7"/>
    <p:sldId id="264" r:id="rId8"/>
    <p:sldId id="272" r:id="rId9"/>
    <p:sldId id="273" r:id="rId10"/>
    <p:sldId id="265" r:id="rId11"/>
    <p:sldId id="270" r:id="rId12"/>
    <p:sldId id="271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94"/>
  </p:normalViewPr>
  <p:slideViewPr>
    <p:cSldViewPr snapToGrid="0" snapToObjects="1">
      <p:cViewPr varScale="1">
        <p:scale>
          <a:sx n="59" d="100"/>
          <a:sy n="59" d="100"/>
        </p:scale>
        <p:origin x="704" y="44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79026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8920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7913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38600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6794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2024/8/14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</a:t>
            </a:r>
            <a:r>
              <a:rPr lang="zh-CN" altLang="en-US" dirty="0"/>
              <a:t>暑假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多校</a:t>
            </a:r>
            <a:r>
              <a:rPr lang="en-US" altLang="zh-CN" sz="7200" b="1" dirty="0">
                <a:solidFill>
                  <a:schemeClr val="bg1"/>
                </a:solidFill>
              </a:rPr>
              <a:t>——</a:t>
            </a:r>
            <a:r>
              <a:rPr lang="zh-CN" altLang="en-US" sz="7200" b="1" dirty="0">
                <a:solidFill>
                  <a:schemeClr val="bg1"/>
                </a:solidFill>
              </a:rPr>
              <a:t>第九场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邓丝雨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8E3EC-1FC7-6F35-C413-58E88C031614}"/>
              </a:ext>
            </a:extLst>
          </p:cNvPr>
          <p:cNvSpPr txBox="1"/>
          <p:nvPr/>
        </p:nvSpPr>
        <p:spPr>
          <a:xfrm>
            <a:off x="533399" y="5868182"/>
            <a:ext cx="8915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讲题顺序：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AKIHBC</a:t>
            </a:r>
            <a:endParaRPr lang="zh-CN" altLang="en-US" sz="2800" dirty="0">
              <a:solidFill>
                <a:schemeClr val="bg1"/>
              </a:solidFill>
              <a:latin typeface="思源黑体 Normal" panose="020B0400000000000000" pitchFamily="34" charset="-128"/>
              <a:ea typeface="思源黑体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909E8D-1D39-624A-02C7-921780290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C-	Change Matrix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89B12D-7E05-C460-79C0-085ECBEDD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N*N</a:t>
            </a:r>
            <a:r>
              <a:rPr lang="zh-CN" altLang="en-US" dirty="0"/>
              <a:t>的矩阵，</a:t>
            </a:r>
            <a:r>
              <a:rPr lang="en-US" altLang="zh-CN" dirty="0" err="1"/>
              <a:t>i</a:t>
            </a:r>
            <a:r>
              <a:rPr lang="zh-CN" altLang="en-US" dirty="0"/>
              <a:t>行</a:t>
            </a:r>
            <a:r>
              <a:rPr lang="en-US" altLang="zh-CN" dirty="0"/>
              <a:t>j</a:t>
            </a:r>
            <a:r>
              <a:rPr lang="zh-CN" altLang="en-US" dirty="0"/>
              <a:t>列的元素为</a:t>
            </a:r>
            <a:r>
              <a:rPr lang="en-US" altLang="zh-CN" dirty="0" err="1"/>
              <a:t>gcd</a:t>
            </a:r>
            <a:r>
              <a:rPr lang="en-US" altLang="zh-CN" dirty="0"/>
              <a:t>(</a:t>
            </a:r>
            <a:r>
              <a:rPr lang="en-US" altLang="zh-CN" dirty="0" err="1"/>
              <a:t>i,j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有</a:t>
            </a:r>
            <a:r>
              <a:rPr lang="en-US" altLang="zh-CN" dirty="0"/>
              <a:t>q</a:t>
            </a:r>
            <a:r>
              <a:rPr lang="zh-CN" altLang="en-US" dirty="0"/>
              <a:t>次操作，每次对于指定的行或者列乘以一个指定的数</a:t>
            </a:r>
            <a:endParaRPr lang="en-US" altLang="zh-CN" dirty="0"/>
          </a:p>
          <a:p>
            <a:r>
              <a:rPr lang="zh-CN" altLang="en-US" dirty="0"/>
              <a:t>求每次操作后的矩阵的和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5216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F7378B-B521-7340-DFAE-5B24ABDE2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002CF8B-8E53-D102-8A4F-732BF39B9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911160"/>
              </p:ext>
            </p:extLst>
          </p:nvPr>
        </p:nvGraphicFramePr>
        <p:xfrm>
          <a:off x="6096000" y="1111518"/>
          <a:ext cx="5625790" cy="5020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62579">
                  <a:extLst>
                    <a:ext uri="{9D8B030D-6E8A-4147-A177-3AD203B41FA5}">
                      <a16:colId xmlns:a16="http://schemas.microsoft.com/office/drawing/2014/main" val="408947606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2816138808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3352525728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3436213184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2541770283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4248137951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1986845220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3087621495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742858011"/>
                    </a:ext>
                  </a:extLst>
                </a:gridCol>
                <a:gridCol w="562579">
                  <a:extLst>
                    <a:ext uri="{9D8B030D-6E8A-4147-A177-3AD203B41FA5}">
                      <a16:colId xmlns:a16="http://schemas.microsoft.com/office/drawing/2014/main" val="731593762"/>
                    </a:ext>
                  </a:extLst>
                </a:gridCol>
              </a:tblGrid>
              <a:tr h="502084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4478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8175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737344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799955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56130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540414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555667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32479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423100"/>
                  </a:ext>
                </a:extLst>
              </a:tr>
              <a:tr h="502084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861170"/>
                  </a:ext>
                </a:extLst>
              </a:tr>
            </a:tbl>
          </a:graphicData>
        </a:graphic>
      </p:graphicFrame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627809-B94C-4B4A-9A7F-44ED31806EA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9046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先简化问题：</a:t>
            </a:r>
            <a:endParaRPr lang="en-US" altLang="zh-CN" dirty="0"/>
          </a:p>
          <a:p>
            <a:r>
              <a:rPr lang="zh-CN" altLang="en-US" dirty="0"/>
              <a:t>如果矩阵里面都是</a:t>
            </a:r>
            <a:r>
              <a:rPr lang="en-US" altLang="zh-CN" dirty="0"/>
              <a:t>1</a:t>
            </a:r>
            <a:r>
              <a:rPr lang="zh-CN" altLang="en-US" dirty="0"/>
              <a:t>而不是</a:t>
            </a:r>
            <a:r>
              <a:rPr lang="en-US" altLang="zh-CN" dirty="0" err="1"/>
              <a:t>gcd</a:t>
            </a:r>
            <a:r>
              <a:rPr lang="en-US" altLang="zh-C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2906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D33F8-E83E-B725-BBB0-E3810E6A0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359B6BAF-7D5E-3A07-CAA7-5F2E0ECFF9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463890"/>
              </p:ext>
            </p:extLst>
          </p:nvPr>
        </p:nvGraphicFramePr>
        <p:xfrm>
          <a:off x="6096000" y="2129882"/>
          <a:ext cx="5228064" cy="35683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7016">
                  <a:extLst>
                    <a:ext uri="{9D8B030D-6E8A-4147-A177-3AD203B41FA5}">
                      <a16:colId xmlns:a16="http://schemas.microsoft.com/office/drawing/2014/main" val="904741700"/>
                    </a:ext>
                  </a:extLst>
                </a:gridCol>
                <a:gridCol w="1307016">
                  <a:extLst>
                    <a:ext uri="{9D8B030D-6E8A-4147-A177-3AD203B41FA5}">
                      <a16:colId xmlns:a16="http://schemas.microsoft.com/office/drawing/2014/main" val="3933770387"/>
                    </a:ext>
                  </a:extLst>
                </a:gridCol>
                <a:gridCol w="1307016">
                  <a:extLst>
                    <a:ext uri="{9D8B030D-6E8A-4147-A177-3AD203B41FA5}">
                      <a16:colId xmlns:a16="http://schemas.microsoft.com/office/drawing/2014/main" val="4247614769"/>
                    </a:ext>
                  </a:extLst>
                </a:gridCol>
                <a:gridCol w="1307016">
                  <a:extLst>
                    <a:ext uri="{9D8B030D-6E8A-4147-A177-3AD203B41FA5}">
                      <a16:colId xmlns:a16="http://schemas.microsoft.com/office/drawing/2014/main" val="2145226332"/>
                    </a:ext>
                  </a:extLst>
                </a:gridCol>
              </a:tblGrid>
              <a:tr h="877392">
                <a:tc>
                  <a:txBody>
                    <a:bodyPr/>
                    <a:lstStyle/>
                    <a:p>
                      <a:endParaRPr lang="zh-CN" alt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a1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a2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a3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138007"/>
                  </a:ext>
                </a:extLst>
              </a:tr>
              <a:tr h="897000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b1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a1b1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a2b1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a3b1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702349"/>
                  </a:ext>
                </a:extLst>
              </a:tr>
              <a:tr h="897000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b2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a1b2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a2b2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a3b2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331466"/>
                  </a:ext>
                </a:extLst>
              </a:tr>
              <a:tr h="897000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b3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a1b3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a2b3</a:t>
                      </a:r>
                      <a:endParaRPr lang="zh-CN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a3b3</a:t>
                      </a:r>
                      <a:endParaRPr lang="zh-CN" alt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165162"/>
                  </a:ext>
                </a:extLst>
              </a:tr>
            </a:tbl>
          </a:graphicData>
        </a:graphic>
      </p:graphicFrame>
      <p:sp>
        <p:nvSpPr>
          <p:cNvPr id="5" name="内容占位符 2">
            <a:extLst>
              <a:ext uri="{FF2B5EF4-FFF2-40B4-BE49-F238E27FC236}">
                <a16:creationId xmlns:a16="http://schemas.microsoft.com/office/drawing/2014/main" id="{8A02BC70-4DC5-04D5-60BA-6D6D6DB54A7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9046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a1b1+a1b2+a1b3</a:t>
            </a:r>
          </a:p>
          <a:p>
            <a:pPr marL="0" indent="0">
              <a:buNone/>
            </a:pPr>
            <a:r>
              <a:rPr lang="en-US" altLang="zh-CN" dirty="0"/>
              <a:t> +a2b1+a2b2+a2b3</a:t>
            </a:r>
          </a:p>
          <a:p>
            <a:pPr marL="0" indent="0">
              <a:buNone/>
            </a:pPr>
            <a:r>
              <a:rPr lang="en-US" altLang="zh-CN" dirty="0"/>
              <a:t> +a3b1+a3b2+a3b3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=(a1+a2+a3)(b1+b2+b3)</a:t>
            </a:r>
          </a:p>
        </p:txBody>
      </p:sp>
    </p:spTree>
    <p:extLst>
      <p:ext uri="{BB962C8B-B14F-4D97-AF65-F5344CB8AC3E}">
        <p14:creationId xmlns:p14="http://schemas.microsoft.com/office/powerpoint/2010/main" val="385433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F7378B-B521-7340-DFAE-5B24ABDE2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002CF8B-8E53-D102-8A4F-732BF39B9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49129"/>
              </p:ext>
            </p:extLst>
          </p:nvPr>
        </p:nvGraphicFramePr>
        <p:xfrm>
          <a:off x="1038922" y="264453"/>
          <a:ext cx="6711170" cy="55795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1117">
                  <a:extLst>
                    <a:ext uri="{9D8B030D-6E8A-4147-A177-3AD203B41FA5}">
                      <a16:colId xmlns:a16="http://schemas.microsoft.com/office/drawing/2014/main" val="408947606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81613880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35252572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436213184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541770283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424813795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1986845220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087621495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4285801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31593762"/>
                    </a:ext>
                  </a:extLst>
                </a:gridCol>
              </a:tblGrid>
              <a:tr h="557958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4478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817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73734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79995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5613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54041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555667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3247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42310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861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8188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50B11-C839-7D7B-AA87-911C9C030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EF3DD4-0FA0-8847-F440-617C941E2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BE6F845C-9ABE-DF4D-AE97-0652557C75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7292506"/>
              </p:ext>
            </p:extLst>
          </p:nvPr>
        </p:nvGraphicFramePr>
        <p:xfrm>
          <a:off x="1038922" y="264453"/>
          <a:ext cx="6711170" cy="55795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1117">
                  <a:extLst>
                    <a:ext uri="{9D8B030D-6E8A-4147-A177-3AD203B41FA5}">
                      <a16:colId xmlns:a16="http://schemas.microsoft.com/office/drawing/2014/main" val="408947606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81613880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35252572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436213184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541770283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424813795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1986845220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087621495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4285801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31593762"/>
                    </a:ext>
                  </a:extLst>
                </a:gridCol>
              </a:tblGrid>
              <a:tr h="557958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4478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817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73734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79995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5613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54041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555667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3247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42310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lnT w="12700" cmpd="sng">
                      <a:noFill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861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6034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850B11-C839-7D7B-AA87-911C9C030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EF3DD4-0FA0-8847-F440-617C941E2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BE6F845C-9ABE-DF4D-AE97-0652557C75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8629236"/>
              </p:ext>
            </p:extLst>
          </p:nvPr>
        </p:nvGraphicFramePr>
        <p:xfrm>
          <a:off x="1038922" y="264453"/>
          <a:ext cx="6711170" cy="55795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1117">
                  <a:extLst>
                    <a:ext uri="{9D8B030D-6E8A-4147-A177-3AD203B41FA5}">
                      <a16:colId xmlns:a16="http://schemas.microsoft.com/office/drawing/2014/main" val="408947606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81613880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352525728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436213184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2541770283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424813795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1986845220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3087621495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42858011"/>
                    </a:ext>
                  </a:extLst>
                </a:gridCol>
                <a:gridCol w="671117">
                  <a:extLst>
                    <a:ext uri="{9D8B030D-6E8A-4147-A177-3AD203B41FA5}">
                      <a16:colId xmlns:a16="http://schemas.microsoft.com/office/drawing/2014/main" val="731593762"/>
                    </a:ext>
                  </a:extLst>
                </a:gridCol>
              </a:tblGrid>
              <a:tr h="557958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674478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35817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873734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799955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65613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540414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555667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32479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423100"/>
                  </a:ext>
                </a:extLst>
              </a:tr>
              <a:tr h="557958"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lnT w="12700" cmpd="sng">
                      <a:noFill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861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52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87569A-3FA3-26D5-1557-3296F9484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A-Image Scaling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950F70-C4AD-25B8-334B-D374FAA53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在由“</a:t>
            </a:r>
            <a:r>
              <a:rPr lang="en-US" altLang="zh-CN" dirty="0"/>
              <a:t>.</a:t>
            </a:r>
            <a:r>
              <a:rPr lang="zh-CN" altLang="en-US" dirty="0"/>
              <a:t>”和</a:t>
            </a:r>
            <a:r>
              <a:rPr lang="en-US" altLang="zh-CN" dirty="0"/>
              <a:t>“X”</a:t>
            </a:r>
            <a:r>
              <a:rPr lang="zh-CN" altLang="en-US" dirty="0"/>
              <a:t>组成的矩阵里面把“</a:t>
            </a:r>
            <a:r>
              <a:rPr lang="en-US" altLang="zh-CN" dirty="0"/>
              <a:t>X</a:t>
            </a:r>
            <a:r>
              <a:rPr lang="zh-CN" altLang="en-US" dirty="0"/>
              <a:t>”组成的子矩形提取出来，并将它尽量缩小，要求缩小后</a:t>
            </a:r>
            <a:r>
              <a:rPr lang="en-US" altLang="zh-CN" dirty="0"/>
              <a:t>X</a:t>
            </a:r>
            <a:r>
              <a:rPr lang="zh-CN" altLang="en-US" dirty="0"/>
              <a:t>矩形的长宽比不变</a:t>
            </a:r>
          </a:p>
        </p:txBody>
      </p:sp>
    </p:spTree>
    <p:extLst>
      <p:ext uri="{BB962C8B-B14F-4D97-AF65-F5344CB8AC3E}">
        <p14:creationId xmlns:p14="http://schemas.microsoft.com/office/powerpoint/2010/main" val="1987876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2115F-6C70-930C-1A08-8795B6532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	Kill The Monsters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94A94B8-B533-4268-56F7-7D340AC643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有</a:t>
                </a:r>
                <a:r>
                  <a:rPr lang="en-US" altLang="zh-CN" dirty="0"/>
                  <a:t>n</a:t>
                </a:r>
                <a:r>
                  <a:rPr lang="zh-CN" altLang="en-US" dirty="0"/>
                  <a:t>只怪，第</a:t>
                </a:r>
                <a:r>
                  <a:rPr lang="en-US" altLang="zh-CN" dirty="0" err="1"/>
                  <a:t>i</a:t>
                </a:r>
                <a:r>
                  <a:rPr lang="zh-CN" altLang="en-US" dirty="0"/>
                  <a:t>只血量为</a:t>
                </a:r>
                <a:r>
                  <a:rPr lang="en-US" altLang="zh-CN" dirty="0"/>
                  <a:t>ai</a:t>
                </a:r>
                <a:r>
                  <a:rPr lang="zh-CN" altLang="en-US" dirty="0"/>
                  <a:t>，有两种攻击方式</a:t>
                </a:r>
                <a:endParaRPr lang="en-US" altLang="zh-CN" dirty="0"/>
              </a:p>
              <a:p>
                <a:r>
                  <a:rPr lang="en-US" altLang="zh-CN" dirty="0"/>
                  <a:t>1.</a:t>
                </a:r>
                <a:r>
                  <a:rPr lang="zh-CN" altLang="en-US" dirty="0"/>
                  <a:t>攻击每个怪使得每个怪的血量减少</a:t>
                </a:r>
                <a:r>
                  <a:rPr lang="en-US" altLang="zh-CN" dirty="0"/>
                  <a:t>1</a:t>
                </a:r>
              </a:p>
              <a:p>
                <a:r>
                  <a:rPr lang="en-US" altLang="zh-CN" dirty="0"/>
                  <a:t>2.</a:t>
                </a:r>
                <a:r>
                  <a:rPr lang="zh-CN" altLang="en-US" dirty="0"/>
                  <a:t>攻击任意一个怪，使得他的血量变为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ai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k</m:t>
                        </m:r>
                      </m:e>
                    </m:d>
                  </m:oMath>
                </a14:m>
                <a:endParaRPr lang="en-US" altLang="zh-CN" dirty="0"/>
              </a:p>
              <a:p>
                <a:r>
                  <a:rPr lang="zh-CN" altLang="en-US" dirty="0"/>
                  <a:t>最少需要多少次操作能使得所有的怪血量小于等于</a:t>
                </a:r>
                <a:r>
                  <a:rPr lang="en-US" altLang="zh-CN" dirty="0"/>
                  <a:t>0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94A94B8-B533-4268-56F7-7D340AC643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4106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C60317-0597-9AD9-8BF3-C64BE2D4E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I-	Interesting Numbers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1DA6EA-B339-57D8-FDE5-7A5A19FB9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</a:t>
            </a:r>
            <a:r>
              <a:rPr lang="en-US" altLang="zh-CN" dirty="0"/>
              <a:t>[L,R]</a:t>
            </a:r>
            <a:r>
              <a:rPr lang="zh-CN" altLang="en-US" dirty="0"/>
              <a:t>区间中有多少个数可以从正中间划分成两个完全平方数</a:t>
            </a:r>
          </a:p>
        </p:txBody>
      </p:sp>
    </p:spTree>
    <p:extLst>
      <p:ext uri="{BB962C8B-B14F-4D97-AF65-F5344CB8AC3E}">
        <p14:creationId xmlns:p14="http://schemas.microsoft.com/office/powerpoint/2010/main" val="1406544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5B027-4648-97A0-1353-78627815C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H-	Two Convex Polygons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E3302A-E516-989A-A483-453F9C1C6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两个凸包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固定，</a:t>
            </a:r>
            <a:r>
              <a:rPr lang="en-US" altLang="zh-CN" dirty="0"/>
              <a:t>B</a:t>
            </a:r>
            <a:r>
              <a:rPr lang="zh-CN" altLang="en-US" dirty="0"/>
              <a:t>可以任意平移旋转翻转，但始终要保证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至少有一个公共点，求</a:t>
            </a:r>
            <a:r>
              <a:rPr lang="en-US" altLang="zh-CN" dirty="0"/>
              <a:t>B</a:t>
            </a:r>
            <a:r>
              <a:rPr lang="zh-CN" altLang="en-US" dirty="0"/>
              <a:t>能扫到的最大图形的周长。</a:t>
            </a:r>
          </a:p>
        </p:txBody>
      </p:sp>
    </p:spTree>
    <p:extLst>
      <p:ext uri="{BB962C8B-B14F-4D97-AF65-F5344CB8AC3E}">
        <p14:creationId xmlns:p14="http://schemas.microsoft.com/office/powerpoint/2010/main" val="1286630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FBF1E5-EBC9-39C2-1AB6-2980D4BE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7CB662-450B-40B3-E775-2F93AB3F0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B15080B6-A670-3D0F-E422-381BB6C6E540}"/>
              </a:ext>
            </a:extLst>
          </p:cNvPr>
          <p:cNvSpPr/>
          <p:nvPr/>
        </p:nvSpPr>
        <p:spPr>
          <a:xfrm rot="20504511">
            <a:off x="2775855" y="1986643"/>
            <a:ext cx="4713514" cy="2884714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06AC670-CD3F-C785-3144-A26C7C602697}"/>
              </a:ext>
            </a:extLst>
          </p:cNvPr>
          <p:cNvGrpSpPr/>
          <p:nvPr/>
        </p:nvGrpSpPr>
        <p:grpSpPr>
          <a:xfrm rot="20890751">
            <a:off x="3979106" y="456131"/>
            <a:ext cx="561836" cy="1729516"/>
            <a:chOff x="4402050" y="327544"/>
            <a:chExt cx="561836" cy="1729516"/>
          </a:xfrm>
        </p:grpSpPr>
        <p:sp>
          <p:nvSpPr>
            <p:cNvPr id="5" name="菱形 4">
              <a:extLst>
                <a:ext uri="{FF2B5EF4-FFF2-40B4-BE49-F238E27FC236}">
                  <a16:creationId xmlns:a16="http://schemas.microsoft.com/office/drawing/2014/main" id="{2F2A0518-A56C-EB63-48E2-9F2E0F7FF4D4}"/>
                </a:ext>
              </a:extLst>
            </p:cNvPr>
            <p:cNvSpPr/>
            <p:nvPr/>
          </p:nvSpPr>
          <p:spPr>
            <a:xfrm rot="20579959">
              <a:off x="4402050" y="327544"/>
              <a:ext cx="561836" cy="1729516"/>
            </a:xfrm>
            <a:prstGeom prst="diamon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07447759-A5F3-1B85-CD96-6C7D1538B1BF}"/>
                </a:ext>
              </a:extLst>
            </p:cNvPr>
            <p:cNvCxnSpPr>
              <a:cxnSpLocks/>
              <a:stCxn id="5" idx="0"/>
              <a:endCxn id="5" idx="2"/>
            </p:cNvCxnSpPr>
            <p:nvPr/>
          </p:nvCxnSpPr>
          <p:spPr>
            <a:xfrm>
              <a:off x="4430127" y="365333"/>
              <a:ext cx="505682" cy="1653938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4817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69F9F8-5DE0-2D47-9541-32CDAED2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B-	Break Sequence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9FBDC1-0B32-4178-2361-DDB793C8E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给出一个数列</a:t>
            </a:r>
            <a:r>
              <a:rPr lang="en-US" altLang="zh-CN" dirty="0"/>
              <a:t>a</a:t>
            </a:r>
            <a:r>
              <a:rPr lang="zh-CN" altLang="en-US" dirty="0"/>
              <a:t>和一个集合</a:t>
            </a:r>
            <a:r>
              <a:rPr lang="en-US" altLang="zh-CN" dirty="0"/>
              <a:t>X</a:t>
            </a:r>
          </a:p>
          <a:p>
            <a:r>
              <a:rPr lang="zh-CN" altLang="en-US" dirty="0"/>
              <a:t>求有多少种方法可以将</a:t>
            </a:r>
            <a:r>
              <a:rPr lang="en-US" altLang="zh-CN" dirty="0"/>
              <a:t>a</a:t>
            </a:r>
            <a:r>
              <a:rPr lang="zh-CN" altLang="en-US" dirty="0"/>
              <a:t>划分成若干个子串，使得每个子串内任意一个数的出现次数都不在集合</a:t>
            </a:r>
            <a:r>
              <a:rPr lang="en-US" altLang="zh-CN" dirty="0"/>
              <a:t>X</a:t>
            </a:r>
            <a:r>
              <a:rPr lang="zh-CN" altLang="en-US" dirty="0"/>
              <a:t>中</a:t>
            </a:r>
          </a:p>
        </p:txBody>
      </p:sp>
    </p:spTree>
    <p:extLst>
      <p:ext uri="{BB962C8B-B14F-4D97-AF65-F5344CB8AC3E}">
        <p14:creationId xmlns:p14="http://schemas.microsoft.com/office/powerpoint/2010/main" val="388334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D2774-748A-6570-31FE-BD74554D2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77F802-9F7F-9AA2-343F-695757513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7</a:t>
            </a:r>
            <a:r>
              <a:rPr lang="zh-CN" altLang="en-US" dirty="0"/>
              <a:t>场的</a:t>
            </a:r>
            <a:r>
              <a:rPr lang="en-US" altLang="zh-CN" dirty="0"/>
              <a:t>D</a:t>
            </a:r>
            <a:r>
              <a:rPr lang="zh-CN" altLang="en-US" dirty="0"/>
              <a:t>大家还记得不？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30411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9F280-7388-E20A-7B20-03C782F3F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F86C05EB-69EC-69E5-41D3-A0A112796C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1285015"/>
              </p:ext>
            </p:extLst>
          </p:nvPr>
        </p:nvGraphicFramePr>
        <p:xfrm>
          <a:off x="838199" y="2464705"/>
          <a:ext cx="10417626" cy="982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8757">
                  <a:extLst>
                    <a:ext uri="{9D8B030D-6E8A-4147-A177-3AD203B41FA5}">
                      <a16:colId xmlns:a16="http://schemas.microsoft.com/office/drawing/2014/main" val="793885138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908410360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89184655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48585575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674293184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3413056288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1608962314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64174022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3293874729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16208693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168938253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302990069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235491100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934072098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277142664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1533258914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4050797316"/>
                    </a:ext>
                  </a:extLst>
                </a:gridCol>
                <a:gridCol w="578757">
                  <a:extLst>
                    <a:ext uri="{9D8B030D-6E8A-4147-A177-3AD203B41FA5}">
                      <a16:colId xmlns:a16="http://schemas.microsoft.com/office/drawing/2014/main" val="21736056"/>
                    </a:ext>
                  </a:extLst>
                </a:gridCol>
              </a:tblGrid>
              <a:tr h="491445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542256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419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0135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6937</TotalTime>
  <Words>774</Words>
  <Application>Microsoft Office PowerPoint</Application>
  <PresentationFormat>宽屏</PresentationFormat>
  <Paragraphs>466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HarmonyOS Sans SC Light</vt:lpstr>
      <vt:lpstr>等线</vt:lpstr>
      <vt:lpstr>思源黑体 Normal</vt:lpstr>
      <vt:lpstr>Arial</vt:lpstr>
      <vt:lpstr>Cambria Math</vt:lpstr>
      <vt:lpstr>Office 主题​​</vt:lpstr>
      <vt:lpstr>2024牛客暑假 多校——第九场</vt:lpstr>
      <vt:lpstr>A-Image Scaling</vt:lpstr>
      <vt:lpstr>K- Kill The Monsters</vt:lpstr>
      <vt:lpstr>I- Interesting Numbers</vt:lpstr>
      <vt:lpstr>H- Two Convex Polygons</vt:lpstr>
      <vt:lpstr>PowerPoint 演示文稿</vt:lpstr>
      <vt:lpstr>B- Break Sequence</vt:lpstr>
      <vt:lpstr>PowerPoint 演示文稿</vt:lpstr>
      <vt:lpstr>PowerPoint 演示文稿</vt:lpstr>
      <vt:lpstr>C- Change Matrix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326</cp:revision>
  <dcterms:created xsi:type="dcterms:W3CDTF">2022-11-07T03:06:08Z</dcterms:created>
  <dcterms:modified xsi:type="dcterms:W3CDTF">2024-08-14T13:11:04Z</dcterms:modified>
</cp:coreProperties>
</file>

<file path=docProps/thumbnail.jpeg>
</file>